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56" r:id="rId2"/>
    <p:sldId id="257" r:id="rId3"/>
    <p:sldId id="260" r:id="rId4"/>
    <p:sldId id="259" r:id="rId5"/>
  </p:sldIdLst>
  <p:sldSz cx="9144000" cy="6858000" type="screen4x3"/>
  <p:notesSz cx="6858000" cy="9144000"/>
  <p:embeddedFontLst>
    <p:embeddedFont>
      <p:font typeface="Gotham Rounded Book" pitchFamily="50" charset="0"/>
      <p:regular r:id="rId6"/>
      <p:italic r:id="rId7"/>
    </p:embeddedFont>
    <p:embeddedFont>
      <p:font typeface="Gotham Rounded Medium" pitchFamily="50"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85C"/>
    <a:srgbClr val="C9B39E"/>
    <a:srgbClr val="D5C0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1"/>
    <p:restoredTop sz="94626"/>
  </p:normalViewPr>
  <p:slideViewPr>
    <p:cSldViewPr snapToGrid="0">
      <p:cViewPr varScale="1">
        <p:scale>
          <a:sx n="82" d="100"/>
          <a:sy n="82" d="100"/>
        </p:scale>
        <p:origin x="12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Gotham Rounded Book" pitchFamily="50" charset="0"/>
                <a:ea typeface="+mn-ea"/>
                <a:cs typeface="+mn-cs"/>
              </a:defRPr>
            </a:pPr>
            <a:r>
              <a:rPr lang="en-US" dirty="0" err="1"/>
              <a:t>Resultados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Gotham Rounded Book" pitchFamily="50" charset="0"/>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47F-431E-B01A-41DF8F30D6B7}"/>
              </c:ext>
            </c:extLst>
          </c:dPt>
          <c:dPt>
            <c:idx val="1"/>
            <c:bubble3D val="0"/>
            <c:explosion val="17"/>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4-847F-431E-B01A-41DF8F30D6B7}"/>
              </c:ext>
            </c:extLst>
          </c:dPt>
          <c:dPt>
            <c:idx val="2"/>
            <c:bubble3D val="0"/>
            <c:explosion val="23"/>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847F-431E-B01A-41DF8F30D6B7}"/>
              </c:ext>
            </c:extLst>
          </c:dPt>
          <c:dPt>
            <c:idx val="3"/>
            <c:bubble3D val="0"/>
            <c:explosion val="37"/>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2-847F-431E-B01A-41DF8F30D6B7}"/>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47F-431E-B01A-41DF8F30D6B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otham Rounded Book" pitchFamily="50"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199"/>
            <a:ext cx="7772400" cy="1909763"/>
          </a:xfrm>
        </p:spPr>
        <p:txBody>
          <a:bodyPr anchor="ctr">
            <a:normAutofit/>
          </a:bodyPr>
          <a:lstStyle>
            <a:lvl1pPr algn="ctr">
              <a:defRPr sz="44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7DFDBA1B-B5BD-0E48-8FD7-32F9738A04B1}" type="datetimeFigureOut">
              <a:rPr lang="es-MX" smtClean="0"/>
              <a:t>25/09/2025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144405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DFDBA1B-B5BD-0E48-8FD7-32F9738A04B1}" type="datetimeFigureOut">
              <a:rPr lang="es-MX" smtClean="0"/>
              <a:t>25/09/2025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372396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DFDBA1B-B5BD-0E48-8FD7-32F9738A04B1}" type="datetimeFigureOut">
              <a:rPr lang="es-MX" smtClean="0"/>
              <a:t>25/09/2025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189873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DFDBA1B-B5BD-0E48-8FD7-32F9738A04B1}" type="datetimeFigureOut">
              <a:rPr lang="es-MX" smtClean="0"/>
              <a:t>25/09/2025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136757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0"/>
            <a:ext cx="7886700" cy="2774126"/>
          </a:xfrm>
        </p:spPr>
        <p:txBody>
          <a:bodyPr anchor="ctr">
            <a:normAutofit/>
          </a:bodyPr>
          <a:lstStyle>
            <a:lvl1pPr>
              <a:defRPr sz="44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23888" y="450132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7DFDBA1B-B5BD-0E48-8FD7-32F9738A04B1}" type="datetimeFigureOut">
              <a:rPr lang="es-MX" smtClean="0"/>
              <a:t>25/09/2025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148824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7DFDBA1B-B5BD-0E48-8FD7-32F9738A04B1}" type="datetimeFigureOut">
              <a:rPr lang="es-MX" smtClean="0"/>
              <a:t>25/09/2025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426151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7DFDBA1B-B5BD-0E48-8FD7-32F9738A04B1}" type="datetimeFigureOut">
              <a:rPr lang="es-MX" smtClean="0"/>
              <a:t>25/09/2025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400891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7DFDBA1B-B5BD-0E48-8FD7-32F9738A04B1}" type="datetimeFigureOut">
              <a:rPr lang="es-MX" smtClean="0"/>
              <a:t>25/09/2025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274611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DBA1B-B5BD-0E48-8FD7-32F9738A04B1}" type="datetimeFigureOut">
              <a:rPr lang="es-MX" smtClean="0"/>
              <a:t>25/09/2025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44950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DFDBA1B-B5BD-0E48-8FD7-32F9738A04B1}" type="datetimeFigureOut">
              <a:rPr lang="es-MX" smtClean="0"/>
              <a:t>25/09/2025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338365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DFDBA1B-B5BD-0E48-8FD7-32F9738A04B1}" type="datetimeFigureOut">
              <a:rPr lang="es-MX" smtClean="0"/>
              <a:t>25/09/2025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784D8B4-D3F2-CA4A-96EB-6A98D38EC8C0}" type="slidenum">
              <a:rPr lang="es-MX" smtClean="0"/>
              <a:t>‹Nº›</a:t>
            </a:fld>
            <a:endParaRPr lang="es-MX"/>
          </a:p>
        </p:txBody>
      </p:sp>
    </p:spTree>
    <p:extLst>
      <p:ext uri="{BB962C8B-B14F-4D97-AF65-F5344CB8AC3E}">
        <p14:creationId xmlns:p14="http://schemas.microsoft.com/office/powerpoint/2010/main" val="247600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01814"/>
          </a:xfrm>
          <a:prstGeom prst="rect">
            <a:avLst/>
          </a:prstGeom>
        </p:spPr>
        <p:txBody>
          <a:bodyPr vert="horz" lIns="91440" tIns="45720" rIns="91440" bIns="45720" rtlCol="0" anchor="ctr">
            <a:normAutofit/>
          </a:bodyPr>
          <a:lstStyle/>
          <a:p>
            <a:r>
              <a:rPr lang="es-MX" dirty="0"/>
              <a:t>Haz clic para modificar el estilo de título del patrón</a:t>
            </a:r>
            <a:endParaRPr lang="en-US" dirty="0"/>
          </a:p>
        </p:txBody>
      </p:sp>
      <p:sp>
        <p:nvSpPr>
          <p:cNvPr id="3" name="Text Placeholder 2"/>
          <p:cNvSpPr>
            <a:spLocks noGrp="1"/>
          </p:cNvSpPr>
          <p:nvPr>
            <p:ph type="body" idx="1"/>
          </p:nvPr>
        </p:nvSpPr>
        <p:spPr>
          <a:xfrm>
            <a:off x="628650" y="1366092"/>
            <a:ext cx="7886700" cy="4660135"/>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latin typeface="Gotham Rounded Book" pitchFamily="50" charset="0"/>
              </a:defRPr>
            </a:lvl1pPr>
          </a:lstStyle>
          <a:p>
            <a:fld id="{7DFDBA1B-B5BD-0E48-8FD7-32F9738A04B1}" type="datetimeFigureOut">
              <a:rPr lang="es-MX" smtClean="0"/>
              <a:pPr/>
              <a:t>25/09/2025</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000">
                <a:solidFill>
                  <a:schemeClr val="tx1">
                    <a:tint val="75000"/>
                  </a:schemeClr>
                </a:solidFill>
                <a:latin typeface="Gotham Rounded Book" pitchFamily="50" charset="0"/>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latin typeface="Gotham Rounded Book" pitchFamily="50" charset="0"/>
              </a:defRPr>
            </a:lvl1pPr>
          </a:lstStyle>
          <a:p>
            <a:fld id="{3784D8B4-D3F2-CA4A-96EB-6A98D38EC8C0}" type="slidenum">
              <a:rPr lang="es-MX" smtClean="0"/>
              <a:pPr/>
              <a:t>‹Nº›</a:t>
            </a:fld>
            <a:endParaRPr lang="es-MX"/>
          </a:p>
        </p:txBody>
      </p:sp>
    </p:spTree>
    <p:extLst>
      <p:ext uri="{BB962C8B-B14F-4D97-AF65-F5344CB8AC3E}">
        <p14:creationId xmlns:p14="http://schemas.microsoft.com/office/powerpoint/2010/main" val="724906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kern="1200">
          <a:solidFill>
            <a:srgbClr val="C9B39E"/>
          </a:solidFill>
          <a:latin typeface="Gotham Rounded Medium"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E585C"/>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E585C"/>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E585C"/>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E585C"/>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E585C"/>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14D593-066D-B9D1-580D-54379D93E31A}"/>
              </a:ext>
            </a:extLst>
          </p:cNvPr>
          <p:cNvSpPr>
            <a:spLocks noGrp="1"/>
          </p:cNvSpPr>
          <p:nvPr>
            <p:ph type="ctrTitle"/>
          </p:nvPr>
        </p:nvSpPr>
        <p:spPr/>
        <p:txBody>
          <a:bodyPr>
            <a:normAutofit/>
          </a:bodyPr>
          <a:lstStyle/>
          <a:p>
            <a:r>
              <a:rPr lang="es-MX" sz="6000" dirty="0">
                <a:solidFill>
                  <a:srgbClr val="C9B39E"/>
                </a:solidFill>
                <a:latin typeface="Gotham Rounded Medium" pitchFamily="2" charset="77"/>
              </a:rPr>
              <a:t>Título</a:t>
            </a:r>
          </a:p>
        </p:txBody>
      </p:sp>
      <p:sp>
        <p:nvSpPr>
          <p:cNvPr id="3" name="Subtítulo 2">
            <a:extLst>
              <a:ext uri="{FF2B5EF4-FFF2-40B4-BE49-F238E27FC236}">
                <a16:creationId xmlns:a16="http://schemas.microsoft.com/office/drawing/2014/main" id="{09C39A31-5213-6C82-0924-DE4EF2B39BAF}"/>
              </a:ext>
            </a:extLst>
          </p:cNvPr>
          <p:cNvSpPr>
            <a:spLocks noGrp="1"/>
          </p:cNvSpPr>
          <p:nvPr>
            <p:ph type="subTitle" idx="1"/>
          </p:nvPr>
        </p:nvSpPr>
        <p:spPr/>
        <p:txBody>
          <a:bodyPr>
            <a:normAutofit/>
          </a:bodyPr>
          <a:lstStyle/>
          <a:p>
            <a:r>
              <a:rPr lang="es-MX" sz="4000" dirty="0">
                <a:solidFill>
                  <a:srgbClr val="5E585C"/>
                </a:solidFill>
                <a:latin typeface="Gotham Rounded Medium" pitchFamily="2" charset="77"/>
                <a:ea typeface="+mj-ea"/>
                <a:cs typeface="+mj-cs"/>
              </a:rPr>
              <a:t>Subtítulo</a:t>
            </a:r>
          </a:p>
        </p:txBody>
      </p:sp>
    </p:spTree>
    <p:extLst>
      <p:ext uri="{BB962C8B-B14F-4D97-AF65-F5344CB8AC3E}">
        <p14:creationId xmlns:p14="http://schemas.microsoft.com/office/powerpoint/2010/main" val="361142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C2107-71F1-E15F-16CA-240F406A4651}"/>
              </a:ext>
            </a:extLst>
          </p:cNvPr>
          <p:cNvSpPr>
            <a:spLocks noGrp="1"/>
          </p:cNvSpPr>
          <p:nvPr>
            <p:ph type="title"/>
          </p:nvPr>
        </p:nvSpPr>
        <p:spPr>
          <a:xfrm>
            <a:off x="628650" y="375512"/>
            <a:ext cx="7886700" cy="487755"/>
          </a:xfrm>
        </p:spPr>
        <p:txBody>
          <a:bodyPr>
            <a:normAutofit/>
          </a:bodyPr>
          <a:lstStyle/>
          <a:p>
            <a:r>
              <a:rPr lang="es-MX" sz="2700" dirty="0">
                <a:solidFill>
                  <a:srgbClr val="C9B39E"/>
                </a:solidFill>
                <a:latin typeface="Gotham Rounded Medium" pitchFamily="2" charset="77"/>
              </a:rPr>
              <a:t>Título</a:t>
            </a:r>
          </a:p>
        </p:txBody>
      </p:sp>
      <p:sp>
        <p:nvSpPr>
          <p:cNvPr id="3" name="Marcador de contenido 2">
            <a:extLst>
              <a:ext uri="{FF2B5EF4-FFF2-40B4-BE49-F238E27FC236}">
                <a16:creationId xmlns:a16="http://schemas.microsoft.com/office/drawing/2014/main" id="{B74E24FA-B285-940A-6234-DDE2B1DAE6FF}"/>
              </a:ext>
            </a:extLst>
          </p:cNvPr>
          <p:cNvSpPr>
            <a:spLocks noGrp="1"/>
          </p:cNvSpPr>
          <p:nvPr>
            <p:ph idx="1"/>
          </p:nvPr>
        </p:nvSpPr>
        <p:spPr>
          <a:xfrm>
            <a:off x="628650" y="1533127"/>
            <a:ext cx="7886700" cy="3981852"/>
          </a:xfrm>
        </p:spPr>
        <p:txBody>
          <a:bodyPr>
            <a:normAutofit/>
          </a:bodyPr>
          <a:lstStyle/>
          <a:p>
            <a:pPr>
              <a:lnSpc>
                <a:spcPct val="100000"/>
              </a:lnSpc>
            </a:pPr>
            <a:r>
              <a:rPr lang="es-MX" sz="1500" dirty="0">
                <a:solidFill>
                  <a:srgbClr val="5E585C"/>
                </a:solidFill>
                <a:latin typeface="Gotham Rounded Book" pitchFamily="2" charset="77"/>
                <a:ea typeface="+mj-ea"/>
                <a:cs typeface="+mj-c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nSpc>
                <a:spcPct val="100000"/>
              </a:lnSpc>
            </a:pPr>
            <a:r>
              <a:rPr lang="es-MX" sz="1500" dirty="0">
                <a:solidFill>
                  <a:srgbClr val="5E585C"/>
                </a:solidFill>
                <a:latin typeface="Gotham Rounded Book" pitchFamily="2" charset="77"/>
                <a:ea typeface="+mj-ea"/>
                <a:cs typeface="+mj-cs"/>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p>
        </p:txBody>
      </p:sp>
    </p:spTree>
    <p:extLst>
      <p:ext uri="{BB962C8B-B14F-4D97-AF65-F5344CB8AC3E}">
        <p14:creationId xmlns:p14="http://schemas.microsoft.com/office/powerpoint/2010/main" val="256067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850D9-0645-E172-5F95-86155B2E1D5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6CE4711-6647-FB83-493A-209C0EB66990}"/>
              </a:ext>
            </a:extLst>
          </p:cNvPr>
          <p:cNvSpPr>
            <a:spLocks noGrp="1"/>
          </p:cNvSpPr>
          <p:nvPr>
            <p:ph type="title"/>
          </p:nvPr>
        </p:nvSpPr>
        <p:spPr/>
        <p:txBody>
          <a:bodyPr>
            <a:normAutofit/>
          </a:bodyPr>
          <a:lstStyle/>
          <a:p>
            <a:r>
              <a:rPr lang="es-MX" sz="2700" dirty="0">
                <a:solidFill>
                  <a:srgbClr val="C9B39E"/>
                </a:solidFill>
                <a:latin typeface="Gotham Rounded Medium" pitchFamily="2" charset="77"/>
              </a:rPr>
              <a:t>Título</a:t>
            </a:r>
          </a:p>
        </p:txBody>
      </p:sp>
      <p:sp>
        <p:nvSpPr>
          <p:cNvPr id="3" name="Marcador de contenido 2">
            <a:extLst>
              <a:ext uri="{FF2B5EF4-FFF2-40B4-BE49-F238E27FC236}">
                <a16:creationId xmlns:a16="http://schemas.microsoft.com/office/drawing/2014/main" id="{96E2C59C-A268-B32F-931D-FC46F9684C94}"/>
              </a:ext>
            </a:extLst>
          </p:cNvPr>
          <p:cNvSpPr>
            <a:spLocks noGrp="1"/>
          </p:cNvSpPr>
          <p:nvPr>
            <p:ph sz="half" idx="1"/>
          </p:nvPr>
        </p:nvSpPr>
        <p:spPr/>
        <p:txBody>
          <a:bodyPr>
            <a:normAutofit fontScale="92500" lnSpcReduction="20000"/>
          </a:bodyPr>
          <a:lstStyle/>
          <a:p>
            <a:pPr>
              <a:lnSpc>
                <a:spcPct val="100000"/>
              </a:lnSpc>
            </a:pPr>
            <a:r>
              <a:rPr lang="es-MX" sz="1500" dirty="0">
                <a:solidFill>
                  <a:srgbClr val="5E585C"/>
                </a:solidFill>
                <a:latin typeface="Gotham Rounded Book" pitchFamily="2" charset="77"/>
                <a:ea typeface="+mj-ea"/>
                <a:cs typeface="+mj-c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nSpc>
                <a:spcPct val="100000"/>
              </a:lnSpc>
            </a:pPr>
            <a:r>
              <a:rPr lang="es-MX" sz="1500" dirty="0">
                <a:solidFill>
                  <a:srgbClr val="5E585C"/>
                </a:solidFill>
                <a:latin typeface="Gotham Rounded Book" pitchFamily="2" charset="77"/>
                <a:ea typeface="+mj-ea"/>
                <a:cs typeface="+mj-cs"/>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p>
        </p:txBody>
      </p:sp>
      <p:graphicFrame>
        <p:nvGraphicFramePr>
          <p:cNvPr id="7" name="Marcador de contenido 6">
            <a:extLst>
              <a:ext uri="{FF2B5EF4-FFF2-40B4-BE49-F238E27FC236}">
                <a16:creationId xmlns:a16="http://schemas.microsoft.com/office/drawing/2014/main" id="{C6A9FC49-E132-4CE4-94B9-AC830073276B}"/>
              </a:ext>
            </a:extLst>
          </p:cNvPr>
          <p:cNvGraphicFramePr>
            <a:graphicFrameLocks noGrp="1"/>
          </p:cNvGraphicFramePr>
          <p:nvPr>
            <p:ph sz="half" idx="2"/>
            <p:extLst>
              <p:ext uri="{D42A27DB-BD31-4B8C-83A1-F6EECF244321}">
                <p14:modId xmlns:p14="http://schemas.microsoft.com/office/powerpoint/2010/main" val="2735815410"/>
              </p:ext>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548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356302"/>
      </p:ext>
    </p:extLst>
  </p:cSld>
  <p:clrMapOvr>
    <a:masterClrMapping/>
  </p:clrMapOvr>
</p:sld>
</file>

<file path=ppt/theme/theme1.xml><?xml version="1.0" encoding="utf-8"?>
<a:theme xmlns:a="http://schemas.openxmlformats.org/drawingml/2006/main" name="Tema de Office 2013 - 2022">
  <a:themeElements>
    <a:clrScheme name="Tema d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60</TotalTime>
  <Words>281</Words>
  <Application>Microsoft Office PowerPoint</Application>
  <PresentationFormat>Presentación en pantalla (4:3)</PresentationFormat>
  <Paragraphs>9</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Gotham Rounded Book</vt:lpstr>
      <vt:lpstr>Gotham Rounded Medium</vt:lpstr>
      <vt:lpstr>Arial</vt:lpstr>
      <vt:lpstr>Tema de Office 2013 - 2022</vt:lpstr>
      <vt:lpstr>Título</vt:lpstr>
      <vt:lpstr>Título</vt:lpstr>
      <vt:lpstr>Título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Luis López Robles</dc:creator>
  <cp:lastModifiedBy>SOPORTE</cp:lastModifiedBy>
  <cp:revision>10</cp:revision>
  <dcterms:created xsi:type="dcterms:W3CDTF">2024-05-29T04:34:49Z</dcterms:created>
  <dcterms:modified xsi:type="dcterms:W3CDTF">2025-09-26T02:07:08Z</dcterms:modified>
</cp:coreProperties>
</file>